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57" r:id="rId5"/>
    <p:sldId id="261" r:id="rId6"/>
    <p:sldId id="260" r:id="rId7"/>
    <p:sldId id="262" r:id="rId8"/>
    <p:sldId id="264" r:id="rId9"/>
    <p:sldId id="258"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710E6A-DE13-4AE3-A837-8B398C34393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IN"/>
        </a:p>
      </dgm:t>
    </dgm:pt>
    <dgm:pt modelId="{0180B65F-DE86-4018-B2EA-8992FB16451A}">
      <dgm:prSet phldrT="[Text]"/>
      <dgm: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dgm:spPr>
      <dgm:t>
        <a:bodyPr/>
        <a:lstStyle/>
        <a:p>
          <a:r>
            <a:rPr lang="en-IN" dirty="0"/>
            <a:t>Some</a:t>
          </a:r>
        </a:p>
      </dgm:t>
    </dgm:pt>
    <dgm:pt modelId="{45526208-EEFD-4119-9CA3-AF4DDB60CB4C}" type="parTrans" cxnId="{A6C4341E-4DF4-4FAB-BA59-05F56883112B}">
      <dgm:prSet/>
      <dgm:spPr/>
      <dgm:t>
        <a:bodyPr/>
        <a:lstStyle/>
        <a:p>
          <a:endParaRPr lang="en-IN"/>
        </a:p>
      </dgm:t>
    </dgm:pt>
    <dgm:pt modelId="{711D0C94-256A-4727-AD8B-A93498ECEEEC}" type="sibTrans" cxnId="{A6C4341E-4DF4-4FAB-BA59-05F56883112B}">
      <dgm:prSet/>
      <dgm:spPr/>
      <dgm:t>
        <a:bodyPr/>
        <a:lstStyle/>
        <a:p>
          <a:endParaRPr lang="en-IN"/>
        </a:p>
      </dgm:t>
    </dgm:pt>
    <dgm:pt modelId="{506041D0-DC82-4227-A6B9-BD0FBCDACFBB}">
      <dgm:prSet phldrT="[Text]"/>
      <dgm:sp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dgm:spPr>
      <dgm:t>
        <a:bodyPr/>
        <a:lstStyle/>
        <a:p>
          <a:r>
            <a:rPr lang="en-IN" dirty="0"/>
            <a:t>Message</a:t>
          </a:r>
        </a:p>
      </dgm:t>
    </dgm:pt>
    <dgm:pt modelId="{C2C7DA76-69A6-4741-A6A7-DBCC46546622}" type="parTrans" cxnId="{B8DB0874-DCA8-4879-B0EB-61E3F638A509}">
      <dgm:prSet/>
      <dgm:spPr/>
      <dgm:t>
        <a:bodyPr/>
        <a:lstStyle/>
        <a:p>
          <a:endParaRPr lang="en-IN"/>
        </a:p>
      </dgm:t>
    </dgm:pt>
    <dgm:pt modelId="{00628343-0E42-467E-9C6F-0B8E22792F1B}" type="sibTrans" cxnId="{B8DB0874-DCA8-4879-B0EB-61E3F638A509}">
      <dgm:prSet/>
      <dgm:spPr/>
      <dgm:t>
        <a:bodyPr/>
        <a:lstStyle/>
        <a:p>
          <a:endParaRPr lang="en-IN"/>
        </a:p>
      </dgm:t>
    </dgm:pt>
    <dgm:pt modelId="{9A77634A-8984-4B71-AD6A-4A4EB7EF5EE5}">
      <dgm:prSet phldrT="[Text]"/>
      <dgm:spPr>
        <a:solidFill>
          <a:srgbClr val="92D050"/>
        </a:solidFill>
      </dgm:spPr>
      <dgm:t>
        <a:bodyPr/>
        <a:lstStyle/>
        <a:p>
          <a:r>
            <a:rPr lang="en-IN" dirty="0"/>
            <a:t>0</a:t>
          </a:r>
        </a:p>
      </dgm:t>
    </dgm:pt>
    <dgm:pt modelId="{0E29C7C6-E04D-4E48-B492-F26E14F5331F}" type="parTrans" cxnId="{9AD78207-4E56-471E-8B01-0EDAF66E56A9}">
      <dgm:prSet/>
      <dgm:spPr/>
      <dgm:t>
        <a:bodyPr/>
        <a:lstStyle/>
        <a:p>
          <a:endParaRPr lang="en-IN"/>
        </a:p>
      </dgm:t>
    </dgm:pt>
    <dgm:pt modelId="{EA9CCFA9-E442-45FA-89E3-514830607999}" type="sibTrans" cxnId="{9AD78207-4E56-471E-8B01-0EDAF66E56A9}">
      <dgm:prSet/>
      <dgm:spPr/>
      <dgm:t>
        <a:bodyPr/>
        <a:lstStyle/>
        <a:p>
          <a:endParaRPr lang="en-IN"/>
        </a:p>
      </dgm:t>
    </dgm:pt>
    <dgm:pt modelId="{9C4ED506-A741-4CEE-AC40-9A4ECD4C9FB1}">
      <dgm:prSet phldrT="[Text]"/>
      <dgm:spPr>
        <a:solidFill>
          <a:srgbClr val="00B0F0"/>
        </a:solidFill>
      </dgm:spPr>
      <dgm:t>
        <a:bodyPr/>
        <a:lstStyle/>
        <a:p>
          <a:r>
            <a:rPr lang="en-IN" dirty="0"/>
            <a:t>1</a:t>
          </a:r>
        </a:p>
      </dgm:t>
    </dgm:pt>
    <dgm:pt modelId="{53AA7322-3300-4D2F-BFA2-A67CDFC0477E}" type="parTrans" cxnId="{3ACC449E-14DB-4BC3-9BED-F96A6DAC472C}">
      <dgm:prSet/>
      <dgm:spPr/>
      <dgm:t>
        <a:bodyPr/>
        <a:lstStyle/>
        <a:p>
          <a:endParaRPr lang="en-IN"/>
        </a:p>
      </dgm:t>
    </dgm:pt>
    <dgm:pt modelId="{CA467237-864B-4E15-978D-833B72AB51A2}" type="sibTrans" cxnId="{3ACC449E-14DB-4BC3-9BED-F96A6DAC472C}">
      <dgm:prSet/>
      <dgm:spPr/>
      <dgm:t>
        <a:bodyPr/>
        <a:lstStyle/>
        <a:p>
          <a:endParaRPr lang="en-IN"/>
        </a:p>
      </dgm:t>
    </dgm:pt>
    <dgm:pt modelId="{DE01D432-1F89-43F1-A1FB-8B3DEFFD768D}" type="pres">
      <dgm:prSet presAssocID="{45710E6A-DE13-4AE3-A837-8B398C343936}" presName="matrix" presStyleCnt="0">
        <dgm:presLayoutVars>
          <dgm:chMax val="1"/>
          <dgm:dir/>
          <dgm:resizeHandles val="exact"/>
        </dgm:presLayoutVars>
      </dgm:prSet>
      <dgm:spPr/>
    </dgm:pt>
    <dgm:pt modelId="{DF9B3396-E0E9-4337-9A5A-8C1AB80EDD6F}" type="pres">
      <dgm:prSet presAssocID="{45710E6A-DE13-4AE3-A837-8B398C343936}" presName="diamond" presStyleLbl="bgShp" presStyleIdx="0" presStyleCnt="1"/>
      <dgm:spPr/>
    </dgm:pt>
    <dgm:pt modelId="{6513CD89-7DD9-48DD-A95C-0CFFDEB52990}" type="pres">
      <dgm:prSet presAssocID="{45710E6A-DE13-4AE3-A837-8B398C343936}" presName="quad1" presStyleLbl="node1" presStyleIdx="0" presStyleCnt="4">
        <dgm:presLayoutVars>
          <dgm:chMax val="0"/>
          <dgm:chPref val="0"/>
          <dgm:bulletEnabled val="1"/>
        </dgm:presLayoutVars>
      </dgm:prSet>
      <dgm:spPr/>
    </dgm:pt>
    <dgm:pt modelId="{ED22114E-9A9F-4E74-89FC-2F399B057851}" type="pres">
      <dgm:prSet presAssocID="{45710E6A-DE13-4AE3-A837-8B398C343936}" presName="quad2" presStyleLbl="node1" presStyleIdx="1" presStyleCnt="4">
        <dgm:presLayoutVars>
          <dgm:chMax val="0"/>
          <dgm:chPref val="0"/>
          <dgm:bulletEnabled val="1"/>
        </dgm:presLayoutVars>
      </dgm:prSet>
      <dgm:spPr/>
    </dgm:pt>
    <dgm:pt modelId="{4B365FDB-E473-4D65-8AC7-6A4B02D7910F}" type="pres">
      <dgm:prSet presAssocID="{45710E6A-DE13-4AE3-A837-8B398C343936}" presName="quad3" presStyleLbl="node1" presStyleIdx="2" presStyleCnt="4">
        <dgm:presLayoutVars>
          <dgm:chMax val="0"/>
          <dgm:chPref val="0"/>
          <dgm:bulletEnabled val="1"/>
        </dgm:presLayoutVars>
      </dgm:prSet>
      <dgm:spPr/>
    </dgm:pt>
    <dgm:pt modelId="{FF705BCD-CD88-4077-BF81-947316D37B79}" type="pres">
      <dgm:prSet presAssocID="{45710E6A-DE13-4AE3-A837-8B398C343936}" presName="quad4" presStyleLbl="node1" presStyleIdx="3" presStyleCnt="4">
        <dgm:presLayoutVars>
          <dgm:chMax val="0"/>
          <dgm:chPref val="0"/>
          <dgm:bulletEnabled val="1"/>
        </dgm:presLayoutVars>
      </dgm:prSet>
      <dgm:spPr/>
    </dgm:pt>
  </dgm:ptLst>
  <dgm:cxnLst>
    <dgm:cxn modelId="{9AD78207-4E56-471E-8B01-0EDAF66E56A9}" srcId="{45710E6A-DE13-4AE3-A837-8B398C343936}" destId="{9A77634A-8984-4B71-AD6A-4A4EB7EF5EE5}" srcOrd="2" destOrd="0" parTransId="{0E29C7C6-E04D-4E48-B492-F26E14F5331F}" sibTransId="{EA9CCFA9-E442-45FA-89E3-514830607999}"/>
    <dgm:cxn modelId="{A6C4341E-4DF4-4FAB-BA59-05F56883112B}" srcId="{45710E6A-DE13-4AE3-A837-8B398C343936}" destId="{0180B65F-DE86-4018-B2EA-8992FB16451A}" srcOrd="0" destOrd="0" parTransId="{45526208-EEFD-4119-9CA3-AF4DDB60CB4C}" sibTransId="{711D0C94-256A-4727-AD8B-A93498ECEEEC}"/>
    <dgm:cxn modelId="{1800673A-0B23-46E3-909B-460F4DA8BF01}" type="presOf" srcId="{9C4ED506-A741-4CEE-AC40-9A4ECD4C9FB1}" destId="{FF705BCD-CD88-4077-BF81-947316D37B79}" srcOrd="0" destOrd="0" presId="urn:microsoft.com/office/officeart/2005/8/layout/matrix3"/>
    <dgm:cxn modelId="{C86E066C-9C03-44C2-9C34-3338EA9CD559}" type="presOf" srcId="{45710E6A-DE13-4AE3-A837-8B398C343936}" destId="{DE01D432-1F89-43F1-A1FB-8B3DEFFD768D}" srcOrd="0" destOrd="0" presId="urn:microsoft.com/office/officeart/2005/8/layout/matrix3"/>
    <dgm:cxn modelId="{B8DB0874-DCA8-4879-B0EB-61E3F638A509}" srcId="{45710E6A-DE13-4AE3-A837-8B398C343936}" destId="{506041D0-DC82-4227-A6B9-BD0FBCDACFBB}" srcOrd="1" destOrd="0" parTransId="{C2C7DA76-69A6-4741-A6A7-DBCC46546622}" sibTransId="{00628343-0E42-467E-9C6F-0B8E22792F1B}"/>
    <dgm:cxn modelId="{3ACC449E-14DB-4BC3-9BED-F96A6DAC472C}" srcId="{45710E6A-DE13-4AE3-A837-8B398C343936}" destId="{9C4ED506-A741-4CEE-AC40-9A4ECD4C9FB1}" srcOrd="3" destOrd="0" parTransId="{53AA7322-3300-4D2F-BFA2-A67CDFC0477E}" sibTransId="{CA467237-864B-4E15-978D-833B72AB51A2}"/>
    <dgm:cxn modelId="{22FDD7C2-89C3-4E87-9A95-84951E80BD5B}" type="presOf" srcId="{9A77634A-8984-4B71-AD6A-4A4EB7EF5EE5}" destId="{4B365FDB-E473-4D65-8AC7-6A4B02D7910F}" srcOrd="0" destOrd="0" presId="urn:microsoft.com/office/officeart/2005/8/layout/matrix3"/>
    <dgm:cxn modelId="{39DBF5E6-0C55-4A82-B9B5-883D6E36B35B}" type="presOf" srcId="{0180B65F-DE86-4018-B2EA-8992FB16451A}" destId="{6513CD89-7DD9-48DD-A95C-0CFFDEB52990}" srcOrd="0" destOrd="0" presId="urn:microsoft.com/office/officeart/2005/8/layout/matrix3"/>
    <dgm:cxn modelId="{A07A18FC-35DF-4148-9D5C-0345EF76A867}" type="presOf" srcId="{506041D0-DC82-4227-A6B9-BD0FBCDACFBB}" destId="{ED22114E-9A9F-4E74-89FC-2F399B057851}" srcOrd="0" destOrd="0" presId="urn:microsoft.com/office/officeart/2005/8/layout/matrix3"/>
    <dgm:cxn modelId="{2F10F3C8-88F8-4D27-88B4-DFEFA71156FE}" type="presParOf" srcId="{DE01D432-1F89-43F1-A1FB-8B3DEFFD768D}" destId="{DF9B3396-E0E9-4337-9A5A-8C1AB80EDD6F}" srcOrd="0" destOrd="0" presId="urn:microsoft.com/office/officeart/2005/8/layout/matrix3"/>
    <dgm:cxn modelId="{AE026950-3EA9-489C-BB57-3E80CDD8B779}" type="presParOf" srcId="{DE01D432-1F89-43F1-A1FB-8B3DEFFD768D}" destId="{6513CD89-7DD9-48DD-A95C-0CFFDEB52990}" srcOrd="1" destOrd="0" presId="urn:microsoft.com/office/officeart/2005/8/layout/matrix3"/>
    <dgm:cxn modelId="{C97AFC2E-2BB6-47F1-808B-B538449FDEA7}" type="presParOf" srcId="{DE01D432-1F89-43F1-A1FB-8B3DEFFD768D}" destId="{ED22114E-9A9F-4E74-89FC-2F399B057851}" srcOrd="2" destOrd="0" presId="urn:microsoft.com/office/officeart/2005/8/layout/matrix3"/>
    <dgm:cxn modelId="{9897C3D5-7343-41CA-A642-85836FE3271A}" type="presParOf" srcId="{DE01D432-1F89-43F1-A1FB-8B3DEFFD768D}" destId="{4B365FDB-E473-4D65-8AC7-6A4B02D7910F}" srcOrd="3" destOrd="0" presId="urn:microsoft.com/office/officeart/2005/8/layout/matrix3"/>
    <dgm:cxn modelId="{0973ACC3-2533-4CE7-9034-D68F2F270643}" type="presParOf" srcId="{DE01D432-1F89-43F1-A1FB-8B3DEFFD768D}" destId="{FF705BCD-CD88-4077-BF81-947316D37B79}"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B3396-E0E9-4337-9A5A-8C1AB80EDD6F}">
      <dsp:nvSpPr>
        <dsp:cNvPr id="0" name=""/>
        <dsp:cNvSpPr/>
      </dsp:nvSpPr>
      <dsp:spPr>
        <a:xfrm>
          <a:off x="1263345" y="0"/>
          <a:ext cx="3041172" cy="304117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13CD89-7DD9-48DD-A95C-0CFFDEB52990}">
      <dsp:nvSpPr>
        <dsp:cNvPr id="0" name=""/>
        <dsp:cNvSpPr/>
      </dsp:nvSpPr>
      <dsp:spPr>
        <a:xfrm>
          <a:off x="1552256" y="288911"/>
          <a:ext cx="1186057" cy="118605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Some</a:t>
          </a:r>
        </a:p>
      </dsp:txBody>
      <dsp:txXfrm>
        <a:off x="1610155" y="346810"/>
        <a:ext cx="1070259" cy="1070259"/>
      </dsp:txXfrm>
    </dsp:sp>
    <dsp:sp modelId="{ED22114E-9A9F-4E74-89FC-2F399B057851}">
      <dsp:nvSpPr>
        <dsp:cNvPr id="0" name=""/>
        <dsp:cNvSpPr/>
      </dsp:nvSpPr>
      <dsp:spPr>
        <a:xfrm>
          <a:off x="2829549" y="288911"/>
          <a:ext cx="1186057" cy="118605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Message</a:t>
          </a:r>
        </a:p>
      </dsp:txBody>
      <dsp:txXfrm>
        <a:off x="2887448" y="346810"/>
        <a:ext cx="1070259" cy="1070259"/>
      </dsp:txXfrm>
    </dsp:sp>
    <dsp:sp modelId="{4B365FDB-E473-4D65-8AC7-6A4B02D7910F}">
      <dsp:nvSpPr>
        <dsp:cNvPr id="0" name=""/>
        <dsp:cNvSpPr/>
      </dsp:nvSpPr>
      <dsp:spPr>
        <a:xfrm>
          <a:off x="1552256" y="1566203"/>
          <a:ext cx="1186057" cy="1186057"/>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0</a:t>
          </a:r>
        </a:p>
      </dsp:txBody>
      <dsp:txXfrm>
        <a:off x="1610155" y="1624102"/>
        <a:ext cx="1070259" cy="1070259"/>
      </dsp:txXfrm>
    </dsp:sp>
    <dsp:sp modelId="{FF705BCD-CD88-4077-BF81-947316D37B79}">
      <dsp:nvSpPr>
        <dsp:cNvPr id="0" name=""/>
        <dsp:cNvSpPr/>
      </dsp:nvSpPr>
      <dsp:spPr>
        <a:xfrm>
          <a:off x="2829549" y="1566203"/>
          <a:ext cx="1186057" cy="1186057"/>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1</a:t>
          </a:r>
        </a:p>
      </dsp:txBody>
      <dsp:txXfrm>
        <a:off x="2887448" y="1624102"/>
        <a:ext cx="1070259" cy="1070259"/>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FE99-7FB9-A609-2E13-16B4F29A7F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607B1D8-FD9E-D6EF-00F5-4110020C9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9F66BC-71EA-817E-7A55-4407BC000FEE}"/>
              </a:ext>
            </a:extLst>
          </p:cNvPr>
          <p:cNvSpPr>
            <a:spLocks noGrp="1"/>
          </p:cNvSpPr>
          <p:nvPr>
            <p:ph type="dt" sz="half" idx="10"/>
          </p:nvPr>
        </p:nvSpPr>
        <p:spPr/>
        <p:txBody>
          <a:bodyPr/>
          <a:lstStyle/>
          <a:p>
            <a:fld id="{BFE455CF-8B36-457E-AC4E-2E7DAC512FDE}" type="datetimeFigureOut">
              <a:rPr lang="en-IN" smtClean="0"/>
              <a:t>27-06-2022</a:t>
            </a:fld>
            <a:endParaRPr lang="en-IN"/>
          </a:p>
        </p:txBody>
      </p:sp>
      <p:sp>
        <p:nvSpPr>
          <p:cNvPr id="5" name="Footer Placeholder 4">
            <a:extLst>
              <a:ext uri="{FF2B5EF4-FFF2-40B4-BE49-F238E27FC236}">
                <a16:creationId xmlns:a16="http://schemas.microsoft.com/office/drawing/2014/main" id="{4E71B80E-787A-0822-1673-B2AC1174AA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3F728D-D400-5A4C-A801-33903B2A4F22}"/>
              </a:ext>
            </a:extLst>
          </p:cNvPr>
          <p:cNvSpPr>
            <a:spLocks noGrp="1"/>
          </p:cNvSpPr>
          <p:nvPr>
            <p:ph type="sldNum" sz="quarter" idx="12"/>
          </p:nvPr>
        </p:nvSpPr>
        <p:spPr/>
        <p:txBody>
          <a:bodyPr/>
          <a:lstStyle/>
          <a:p>
            <a:fld id="{8C50100B-C8DD-4854-B329-6723E2F8779C}" type="slidenum">
              <a:rPr lang="en-IN" smtClean="0"/>
              <a:t>‹#›</a:t>
            </a:fld>
            <a:endParaRPr lang="en-IN"/>
          </a:p>
        </p:txBody>
      </p:sp>
    </p:spTree>
    <p:extLst>
      <p:ext uri="{BB962C8B-B14F-4D97-AF65-F5344CB8AC3E}">
        <p14:creationId xmlns:p14="http://schemas.microsoft.com/office/powerpoint/2010/main" val="1041310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D9A7-44D7-5EB4-0935-A6B06E6E48F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83B261-0856-6127-661A-99020332D4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569BAA-9193-3FDB-11FC-ED1F4383CA10}"/>
              </a:ext>
            </a:extLst>
          </p:cNvPr>
          <p:cNvSpPr>
            <a:spLocks noGrp="1"/>
          </p:cNvSpPr>
          <p:nvPr>
            <p:ph type="dt" sz="half" idx="10"/>
          </p:nvPr>
        </p:nvSpPr>
        <p:spPr/>
        <p:txBody>
          <a:bodyPr/>
          <a:lstStyle/>
          <a:p>
            <a:fld id="{BFE455CF-8B36-457E-AC4E-2E7DAC512FDE}" type="datetimeFigureOut">
              <a:rPr lang="en-IN" smtClean="0"/>
              <a:t>27-06-2022</a:t>
            </a:fld>
            <a:endParaRPr lang="en-IN"/>
          </a:p>
        </p:txBody>
      </p:sp>
      <p:sp>
        <p:nvSpPr>
          <p:cNvPr id="5" name="Footer Placeholder 4">
            <a:extLst>
              <a:ext uri="{FF2B5EF4-FFF2-40B4-BE49-F238E27FC236}">
                <a16:creationId xmlns:a16="http://schemas.microsoft.com/office/drawing/2014/main" id="{3B8040BE-56FD-966E-D071-00749DE5BB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D5CA77-3994-F6DE-092C-6ACA6B0BDD32}"/>
              </a:ext>
            </a:extLst>
          </p:cNvPr>
          <p:cNvSpPr>
            <a:spLocks noGrp="1"/>
          </p:cNvSpPr>
          <p:nvPr>
            <p:ph type="sldNum" sz="quarter" idx="12"/>
          </p:nvPr>
        </p:nvSpPr>
        <p:spPr/>
        <p:txBody>
          <a:bodyPr/>
          <a:lstStyle/>
          <a:p>
            <a:fld id="{8C50100B-C8DD-4854-B329-6723E2F8779C}" type="slidenum">
              <a:rPr lang="en-IN" smtClean="0"/>
              <a:t>‹#›</a:t>
            </a:fld>
            <a:endParaRPr lang="en-IN"/>
          </a:p>
        </p:txBody>
      </p:sp>
    </p:spTree>
    <p:extLst>
      <p:ext uri="{BB962C8B-B14F-4D97-AF65-F5344CB8AC3E}">
        <p14:creationId xmlns:p14="http://schemas.microsoft.com/office/powerpoint/2010/main" val="439536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11DAAD-36E4-8F0A-3475-1D5074F0E2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17206B-7F50-5835-8D3E-B56C3C85E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18CD89-6ACA-F169-4DAC-B21F12528E6F}"/>
              </a:ext>
            </a:extLst>
          </p:cNvPr>
          <p:cNvSpPr>
            <a:spLocks noGrp="1"/>
          </p:cNvSpPr>
          <p:nvPr>
            <p:ph type="dt" sz="half" idx="10"/>
          </p:nvPr>
        </p:nvSpPr>
        <p:spPr/>
        <p:txBody>
          <a:bodyPr/>
          <a:lstStyle/>
          <a:p>
            <a:fld id="{BFE455CF-8B36-457E-AC4E-2E7DAC512FDE}" type="datetimeFigureOut">
              <a:rPr lang="en-IN" smtClean="0"/>
              <a:t>27-06-2022</a:t>
            </a:fld>
            <a:endParaRPr lang="en-IN"/>
          </a:p>
        </p:txBody>
      </p:sp>
      <p:sp>
        <p:nvSpPr>
          <p:cNvPr id="5" name="Footer Placeholder 4">
            <a:extLst>
              <a:ext uri="{FF2B5EF4-FFF2-40B4-BE49-F238E27FC236}">
                <a16:creationId xmlns:a16="http://schemas.microsoft.com/office/drawing/2014/main" id="{E66955F0-75C1-E58B-CBFC-8C1F850DFC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07C16F-C189-C942-2B8E-68E4AD588CBE}"/>
              </a:ext>
            </a:extLst>
          </p:cNvPr>
          <p:cNvSpPr>
            <a:spLocks noGrp="1"/>
          </p:cNvSpPr>
          <p:nvPr>
            <p:ph type="sldNum" sz="quarter" idx="12"/>
          </p:nvPr>
        </p:nvSpPr>
        <p:spPr/>
        <p:txBody>
          <a:bodyPr/>
          <a:lstStyle/>
          <a:p>
            <a:fld id="{8C50100B-C8DD-4854-B329-6723E2F8779C}" type="slidenum">
              <a:rPr lang="en-IN" smtClean="0"/>
              <a:t>‹#›</a:t>
            </a:fld>
            <a:endParaRPr lang="en-IN"/>
          </a:p>
        </p:txBody>
      </p:sp>
    </p:spTree>
    <p:extLst>
      <p:ext uri="{BB962C8B-B14F-4D97-AF65-F5344CB8AC3E}">
        <p14:creationId xmlns:p14="http://schemas.microsoft.com/office/powerpoint/2010/main" val="32895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A103-D072-7170-51D5-8A0A968E67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09319C-FFD1-EB36-6E9A-615F8E9F9D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FA952B-EA9C-B939-2573-ACD8DB42B94A}"/>
              </a:ext>
            </a:extLst>
          </p:cNvPr>
          <p:cNvSpPr>
            <a:spLocks noGrp="1"/>
          </p:cNvSpPr>
          <p:nvPr>
            <p:ph type="dt" sz="half" idx="10"/>
          </p:nvPr>
        </p:nvSpPr>
        <p:spPr/>
        <p:txBody>
          <a:bodyPr/>
          <a:lstStyle/>
          <a:p>
            <a:fld id="{BFE455CF-8B36-457E-AC4E-2E7DAC512FDE}" type="datetimeFigureOut">
              <a:rPr lang="en-IN" smtClean="0"/>
              <a:t>27-06-2022</a:t>
            </a:fld>
            <a:endParaRPr lang="en-IN"/>
          </a:p>
        </p:txBody>
      </p:sp>
      <p:sp>
        <p:nvSpPr>
          <p:cNvPr id="5" name="Footer Placeholder 4">
            <a:extLst>
              <a:ext uri="{FF2B5EF4-FFF2-40B4-BE49-F238E27FC236}">
                <a16:creationId xmlns:a16="http://schemas.microsoft.com/office/drawing/2014/main" id="{1CD5E13C-9521-6ECF-E2A2-4546E4F00D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2CBEAD-91A4-484B-7A79-3D572A789C73}"/>
              </a:ext>
            </a:extLst>
          </p:cNvPr>
          <p:cNvSpPr>
            <a:spLocks noGrp="1"/>
          </p:cNvSpPr>
          <p:nvPr>
            <p:ph type="sldNum" sz="quarter" idx="12"/>
          </p:nvPr>
        </p:nvSpPr>
        <p:spPr/>
        <p:txBody>
          <a:bodyPr/>
          <a:lstStyle/>
          <a:p>
            <a:fld id="{8C50100B-C8DD-4854-B329-6723E2F8779C}" type="slidenum">
              <a:rPr lang="en-IN" smtClean="0"/>
              <a:t>‹#›</a:t>
            </a:fld>
            <a:endParaRPr lang="en-IN"/>
          </a:p>
        </p:txBody>
      </p:sp>
    </p:spTree>
    <p:extLst>
      <p:ext uri="{BB962C8B-B14F-4D97-AF65-F5344CB8AC3E}">
        <p14:creationId xmlns:p14="http://schemas.microsoft.com/office/powerpoint/2010/main" val="307470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DAACE-BE6B-6F08-2FAC-FE3D669092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75B7B22-633A-9054-ECC9-9E4D2FF262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B76AF8-99B5-0D6F-C5BD-EE72C3F78E72}"/>
              </a:ext>
            </a:extLst>
          </p:cNvPr>
          <p:cNvSpPr>
            <a:spLocks noGrp="1"/>
          </p:cNvSpPr>
          <p:nvPr>
            <p:ph type="dt" sz="half" idx="10"/>
          </p:nvPr>
        </p:nvSpPr>
        <p:spPr/>
        <p:txBody>
          <a:bodyPr/>
          <a:lstStyle/>
          <a:p>
            <a:fld id="{BFE455CF-8B36-457E-AC4E-2E7DAC512FDE}" type="datetimeFigureOut">
              <a:rPr lang="en-IN" smtClean="0"/>
              <a:t>27-06-2022</a:t>
            </a:fld>
            <a:endParaRPr lang="en-IN"/>
          </a:p>
        </p:txBody>
      </p:sp>
      <p:sp>
        <p:nvSpPr>
          <p:cNvPr id="5" name="Footer Placeholder 4">
            <a:extLst>
              <a:ext uri="{FF2B5EF4-FFF2-40B4-BE49-F238E27FC236}">
                <a16:creationId xmlns:a16="http://schemas.microsoft.com/office/drawing/2014/main" id="{D7D30B00-7C68-B8AC-EFD7-2FBD3B0046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8D625C-4108-16B1-1FC2-B9561EE02F9D}"/>
              </a:ext>
            </a:extLst>
          </p:cNvPr>
          <p:cNvSpPr>
            <a:spLocks noGrp="1"/>
          </p:cNvSpPr>
          <p:nvPr>
            <p:ph type="sldNum" sz="quarter" idx="12"/>
          </p:nvPr>
        </p:nvSpPr>
        <p:spPr/>
        <p:txBody>
          <a:bodyPr/>
          <a:lstStyle/>
          <a:p>
            <a:fld id="{8C50100B-C8DD-4854-B329-6723E2F8779C}" type="slidenum">
              <a:rPr lang="en-IN" smtClean="0"/>
              <a:t>‹#›</a:t>
            </a:fld>
            <a:endParaRPr lang="en-IN"/>
          </a:p>
        </p:txBody>
      </p:sp>
    </p:spTree>
    <p:extLst>
      <p:ext uri="{BB962C8B-B14F-4D97-AF65-F5344CB8AC3E}">
        <p14:creationId xmlns:p14="http://schemas.microsoft.com/office/powerpoint/2010/main" val="50132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71D9-549E-A2EF-6D73-422007B0C8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2B9AF1-D2A9-2EED-3C5C-785FFAFD10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22D0DE0-791D-8700-34D6-2C366718CE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05F7FF-6890-6BFC-1858-33D15E56F2E5}"/>
              </a:ext>
            </a:extLst>
          </p:cNvPr>
          <p:cNvSpPr>
            <a:spLocks noGrp="1"/>
          </p:cNvSpPr>
          <p:nvPr>
            <p:ph type="dt" sz="half" idx="10"/>
          </p:nvPr>
        </p:nvSpPr>
        <p:spPr/>
        <p:txBody>
          <a:bodyPr/>
          <a:lstStyle/>
          <a:p>
            <a:fld id="{BFE455CF-8B36-457E-AC4E-2E7DAC512FDE}" type="datetimeFigureOut">
              <a:rPr lang="en-IN" smtClean="0"/>
              <a:t>27-06-2022</a:t>
            </a:fld>
            <a:endParaRPr lang="en-IN"/>
          </a:p>
        </p:txBody>
      </p:sp>
      <p:sp>
        <p:nvSpPr>
          <p:cNvPr id="6" name="Footer Placeholder 5">
            <a:extLst>
              <a:ext uri="{FF2B5EF4-FFF2-40B4-BE49-F238E27FC236}">
                <a16:creationId xmlns:a16="http://schemas.microsoft.com/office/drawing/2014/main" id="{03CA21CD-EEB9-FAFB-7B2C-FA7C1FE0FC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8408AA-A4A7-4E4F-6574-5B308F8BB154}"/>
              </a:ext>
            </a:extLst>
          </p:cNvPr>
          <p:cNvSpPr>
            <a:spLocks noGrp="1"/>
          </p:cNvSpPr>
          <p:nvPr>
            <p:ph type="sldNum" sz="quarter" idx="12"/>
          </p:nvPr>
        </p:nvSpPr>
        <p:spPr/>
        <p:txBody>
          <a:bodyPr/>
          <a:lstStyle/>
          <a:p>
            <a:fld id="{8C50100B-C8DD-4854-B329-6723E2F8779C}" type="slidenum">
              <a:rPr lang="en-IN" smtClean="0"/>
              <a:t>‹#›</a:t>
            </a:fld>
            <a:endParaRPr lang="en-IN"/>
          </a:p>
        </p:txBody>
      </p:sp>
    </p:spTree>
    <p:extLst>
      <p:ext uri="{BB962C8B-B14F-4D97-AF65-F5344CB8AC3E}">
        <p14:creationId xmlns:p14="http://schemas.microsoft.com/office/powerpoint/2010/main" val="326873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B4E9-C599-7ADA-CF92-7361B29949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DE7C33-7D29-141C-78FD-E575B7742A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431C0A-994C-9067-93C6-56A1C0E988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F4A7B9-AA98-2E9A-BA14-59687B416D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ADA4DC-C2DF-6614-7788-B4DB6FC621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90E8EEF-9C4E-ED5D-8C56-E2A94C3E6C8E}"/>
              </a:ext>
            </a:extLst>
          </p:cNvPr>
          <p:cNvSpPr>
            <a:spLocks noGrp="1"/>
          </p:cNvSpPr>
          <p:nvPr>
            <p:ph type="dt" sz="half" idx="10"/>
          </p:nvPr>
        </p:nvSpPr>
        <p:spPr/>
        <p:txBody>
          <a:bodyPr/>
          <a:lstStyle/>
          <a:p>
            <a:fld id="{BFE455CF-8B36-457E-AC4E-2E7DAC512FDE}" type="datetimeFigureOut">
              <a:rPr lang="en-IN" smtClean="0"/>
              <a:t>27-06-2022</a:t>
            </a:fld>
            <a:endParaRPr lang="en-IN"/>
          </a:p>
        </p:txBody>
      </p:sp>
      <p:sp>
        <p:nvSpPr>
          <p:cNvPr id="8" name="Footer Placeholder 7">
            <a:extLst>
              <a:ext uri="{FF2B5EF4-FFF2-40B4-BE49-F238E27FC236}">
                <a16:creationId xmlns:a16="http://schemas.microsoft.com/office/drawing/2014/main" id="{CF1F924C-7426-DE34-79E4-36617A9A38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ADEB078-8A5C-9490-4E7C-B5D76981B840}"/>
              </a:ext>
            </a:extLst>
          </p:cNvPr>
          <p:cNvSpPr>
            <a:spLocks noGrp="1"/>
          </p:cNvSpPr>
          <p:nvPr>
            <p:ph type="sldNum" sz="quarter" idx="12"/>
          </p:nvPr>
        </p:nvSpPr>
        <p:spPr/>
        <p:txBody>
          <a:bodyPr/>
          <a:lstStyle/>
          <a:p>
            <a:fld id="{8C50100B-C8DD-4854-B329-6723E2F8779C}" type="slidenum">
              <a:rPr lang="en-IN" smtClean="0"/>
              <a:t>‹#›</a:t>
            </a:fld>
            <a:endParaRPr lang="en-IN"/>
          </a:p>
        </p:txBody>
      </p:sp>
    </p:spTree>
    <p:extLst>
      <p:ext uri="{BB962C8B-B14F-4D97-AF65-F5344CB8AC3E}">
        <p14:creationId xmlns:p14="http://schemas.microsoft.com/office/powerpoint/2010/main" val="3934420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64E99-7C25-35DB-0AFD-0825BF0B71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D271BA-F4F2-9BD1-DC59-C8C327CD32C3}"/>
              </a:ext>
            </a:extLst>
          </p:cNvPr>
          <p:cNvSpPr>
            <a:spLocks noGrp="1"/>
          </p:cNvSpPr>
          <p:nvPr>
            <p:ph type="dt" sz="half" idx="10"/>
          </p:nvPr>
        </p:nvSpPr>
        <p:spPr/>
        <p:txBody>
          <a:bodyPr/>
          <a:lstStyle/>
          <a:p>
            <a:fld id="{BFE455CF-8B36-457E-AC4E-2E7DAC512FDE}" type="datetimeFigureOut">
              <a:rPr lang="en-IN" smtClean="0"/>
              <a:t>27-06-2022</a:t>
            </a:fld>
            <a:endParaRPr lang="en-IN"/>
          </a:p>
        </p:txBody>
      </p:sp>
      <p:sp>
        <p:nvSpPr>
          <p:cNvPr id="4" name="Footer Placeholder 3">
            <a:extLst>
              <a:ext uri="{FF2B5EF4-FFF2-40B4-BE49-F238E27FC236}">
                <a16:creationId xmlns:a16="http://schemas.microsoft.com/office/drawing/2014/main" id="{DA7907F5-C203-27FC-48E6-E37D74B11D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DB4852-A9F4-BA51-6EA5-CA836A324FCE}"/>
              </a:ext>
            </a:extLst>
          </p:cNvPr>
          <p:cNvSpPr>
            <a:spLocks noGrp="1"/>
          </p:cNvSpPr>
          <p:nvPr>
            <p:ph type="sldNum" sz="quarter" idx="12"/>
          </p:nvPr>
        </p:nvSpPr>
        <p:spPr/>
        <p:txBody>
          <a:bodyPr/>
          <a:lstStyle/>
          <a:p>
            <a:fld id="{8C50100B-C8DD-4854-B329-6723E2F8779C}" type="slidenum">
              <a:rPr lang="en-IN" smtClean="0"/>
              <a:t>‹#›</a:t>
            </a:fld>
            <a:endParaRPr lang="en-IN"/>
          </a:p>
        </p:txBody>
      </p:sp>
    </p:spTree>
    <p:extLst>
      <p:ext uri="{BB962C8B-B14F-4D97-AF65-F5344CB8AC3E}">
        <p14:creationId xmlns:p14="http://schemas.microsoft.com/office/powerpoint/2010/main" val="4187709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A9C3D-79D4-2A9F-C958-47CE2648BE3B}"/>
              </a:ext>
            </a:extLst>
          </p:cNvPr>
          <p:cNvSpPr>
            <a:spLocks noGrp="1"/>
          </p:cNvSpPr>
          <p:nvPr>
            <p:ph type="dt" sz="half" idx="10"/>
          </p:nvPr>
        </p:nvSpPr>
        <p:spPr/>
        <p:txBody>
          <a:bodyPr/>
          <a:lstStyle/>
          <a:p>
            <a:fld id="{BFE455CF-8B36-457E-AC4E-2E7DAC512FDE}" type="datetimeFigureOut">
              <a:rPr lang="en-IN" smtClean="0"/>
              <a:t>27-06-2022</a:t>
            </a:fld>
            <a:endParaRPr lang="en-IN"/>
          </a:p>
        </p:txBody>
      </p:sp>
      <p:sp>
        <p:nvSpPr>
          <p:cNvPr id="3" name="Footer Placeholder 2">
            <a:extLst>
              <a:ext uri="{FF2B5EF4-FFF2-40B4-BE49-F238E27FC236}">
                <a16:creationId xmlns:a16="http://schemas.microsoft.com/office/drawing/2014/main" id="{3CC4BCE0-058D-3778-C373-E6950D13C1B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2CC2F8E-1479-A60D-AF29-9AA3470D301D}"/>
              </a:ext>
            </a:extLst>
          </p:cNvPr>
          <p:cNvSpPr>
            <a:spLocks noGrp="1"/>
          </p:cNvSpPr>
          <p:nvPr>
            <p:ph type="sldNum" sz="quarter" idx="12"/>
          </p:nvPr>
        </p:nvSpPr>
        <p:spPr/>
        <p:txBody>
          <a:bodyPr/>
          <a:lstStyle/>
          <a:p>
            <a:fld id="{8C50100B-C8DD-4854-B329-6723E2F8779C}" type="slidenum">
              <a:rPr lang="en-IN" smtClean="0"/>
              <a:t>‹#›</a:t>
            </a:fld>
            <a:endParaRPr lang="en-IN"/>
          </a:p>
        </p:txBody>
      </p:sp>
    </p:spTree>
    <p:extLst>
      <p:ext uri="{BB962C8B-B14F-4D97-AF65-F5344CB8AC3E}">
        <p14:creationId xmlns:p14="http://schemas.microsoft.com/office/powerpoint/2010/main" val="100653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3A9E-0AB2-2C57-54D9-6CEBB9608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4B238D-8B23-2514-0BB9-65EBDFCD5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F7F2DB5-E30D-75DA-0642-1A55676B42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E467C-3D33-5F6C-ABB2-80CB0ECE72DB}"/>
              </a:ext>
            </a:extLst>
          </p:cNvPr>
          <p:cNvSpPr>
            <a:spLocks noGrp="1"/>
          </p:cNvSpPr>
          <p:nvPr>
            <p:ph type="dt" sz="half" idx="10"/>
          </p:nvPr>
        </p:nvSpPr>
        <p:spPr/>
        <p:txBody>
          <a:bodyPr/>
          <a:lstStyle/>
          <a:p>
            <a:fld id="{BFE455CF-8B36-457E-AC4E-2E7DAC512FDE}" type="datetimeFigureOut">
              <a:rPr lang="en-IN" smtClean="0"/>
              <a:t>27-06-2022</a:t>
            </a:fld>
            <a:endParaRPr lang="en-IN"/>
          </a:p>
        </p:txBody>
      </p:sp>
      <p:sp>
        <p:nvSpPr>
          <p:cNvPr id="6" name="Footer Placeholder 5">
            <a:extLst>
              <a:ext uri="{FF2B5EF4-FFF2-40B4-BE49-F238E27FC236}">
                <a16:creationId xmlns:a16="http://schemas.microsoft.com/office/drawing/2014/main" id="{08C6A0EB-ECC7-DC13-E161-90C314EA54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C33708-6B3F-D970-B954-648E5D824028}"/>
              </a:ext>
            </a:extLst>
          </p:cNvPr>
          <p:cNvSpPr>
            <a:spLocks noGrp="1"/>
          </p:cNvSpPr>
          <p:nvPr>
            <p:ph type="sldNum" sz="quarter" idx="12"/>
          </p:nvPr>
        </p:nvSpPr>
        <p:spPr/>
        <p:txBody>
          <a:bodyPr/>
          <a:lstStyle/>
          <a:p>
            <a:fld id="{8C50100B-C8DD-4854-B329-6723E2F8779C}" type="slidenum">
              <a:rPr lang="en-IN" smtClean="0"/>
              <a:t>‹#›</a:t>
            </a:fld>
            <a:endParaRPr lang="en-IN"/>
          </a:p>
        </p:txBody>
      </p:sp>
    </p:spTree>
    <p:extLst>
      <p:ext uri="{BB962C8B-B14F-4D97-AF65-F5344CB8AC3E}">
        <p14:creationId xmlns:p14="http://schemas.microsoft.com/office/powerpoint/2010/main" val="1977781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EE71-214A-EF17-11A2-C5940138E1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818FB7-9037-0E43-3A23-2510145024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89C076A-015E-5827-88CE-0C1CA30885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6B466-7ECB-A87A-6D25-2CEFB2675E25}"/>
              </a:ext>
            </a:extLst>
          </p:cNvPr>
          <p:cNvSpPr>
            <a:spLocks noGrp="1"/>
          </p:cNvSpPr>
          <p:nvPr>
            <p:ph type="dt" sz="half" idx="10"/>
          </p:nvPr>
        </p:nvSpPr>
        <p:spPr/>
        <p:txBody>
          <a:bodyPr/>
          <a:lstStyle/>
          <a:p>
            <a:fld id="{BFE455CF-8B36-457E-AC4E-2E7DAC512FDE}" type="datetimeFigureOut">
              <a:rPr lang="en-IN" smtClean="0"/>
              <a:t>27-06-2022</a:t>
            </a:fld>
            <a:endParaRPr lang="en-IN"/>
          </a:p>
        </p:txBody>
      </p:sp>
      <p:sp>
        <p:nvSpPr>
          <p:cNvPr id="6" name="Footer Placeholder 5">
            <a:extLst>
              <a:ext uri="{FF2B5EF4-FFF2-40B4-BE49-F238E27FC236}">
                <a16:creationId xmlns:a16="http://schemas.microsoft.com/office/drawing/2014/main" id="{1393C5A1-C747-CC55-3D92-830C767A76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EB290E-2044-DA05-D82D-CE4243E5B6FC}"/>
              </a:ext>
            </a:extLst>
          </p:cNvPr>
          <p:cNvSpPr>
            <a:spLocks noGrp="1"/>
          </p:cNvSpPr>
          <p:nvPr>
            <p:ph type="sldNum" sz="quarter" idx="12"/>
          </p:nvPr>
        </p:nvSpPr>
        <p:spPr/>
        <p:txBody>
          <a:bodyPr/>
          <a:lstStyle/>
          <a:p>
            <a:fld id="{8C50100B-C8DD-4854-B329-6723E2F8779C}" type="slidenum">
              <a:rPr lang="en-IN" smtClean="0"/>
              <a:t>‹#›</a:t>
            </a:fld>
            <a:endParaRPr lang="en-IN"/>
          </a:p>
        </p:txBody>
      </p:sp>
    </p:spTree>
    <p:extLst>
      <p:ext uri="{BB962C8B-B14F-4D97-AF65-F5344CB8AC3E}">
        <p14:creationId xmlns:p14="http://schemas.microsoft.com/office/powerpoint/2010/main" val="527112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6C9363-94F4-177E-43BF-541A8A41B6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4E5BD9-489F-C3F3-1208-D673EDCB5C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A04CAA-AAFE-1BB1-9E38-6245BB1A49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455CF-8B36-457E-AC4E-2E7DAC512FDE}" type="datetimeFigureOut">
              <a:rPr lang="en-IN" smtClean="0"/>
              <a:t>27-06-2022</a:t>
            </a:fld>
            <a:endParaRPr lang="en-IN"/>
          </a:p>
        </p:txBody>
      </p:sp>
      <p:sp>
        <p:nvSpPr>
          <p:cNvPr id="5" name="Footer Placeholder 4">
            <a:extLst>
              <a:ext uri="{FF2B5EF4-FFF2-40B4-BE49-F238E27FC236}">
                <a16:creationId xmlns:a16="http://schemas.microsoft.com/office/drawing/2014/main" id="{C0BBB324-3BAE-9582-38F3-2E1937F9C6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5859790-3E40-D9F0-E0BD-AD811F589C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50100B-C8DD-4854-B329-6723E2F8779C}" type="slidenum">
              <a:rPr lang="en-IN" smtClean="0"/>
              <a:t>‹#›</a:t>
            </a:fld>
            <a:endParaRPr lang="en-IN"/>
          </a:p>
        </p:txBody>
      </p:sp>
    </p:spTree>
    <p:extLst>
      <p:ext uri="{BB962C8B-B14F-4D97-AF65-F5344CB8AC3E}">
        <p14:creationId xmlns:p14="http://schemas.microsoft.com/office/powerpoint/2010/main" val="364956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D2E91-9758-3A44-FFAF-42FADA91DF40}"/>
              </a:ext>
            </a:extLst>
          </p:cNvPr>
          <p:cNvSpPr txBox="1"/>
          <p:nvPr/>
        </p:nvSpPr>
        <p:spPr>
          <a:xfrm>
            <a:off x="4592137" y="468770"/>
            <a:ext cx="3007726"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Encoding</a:t>
            </a:r>
          </a:p>
        </p:txBody>
      </p:sp>
      <p:pic>
        <p:nvPicPr>
          <p:cNvPr id="6" name="Picture 5" descr="Businessman in wheelchair holding sign smiling">
            <a:extLst>
              <a:ext uri="{FF2B5EF4-FFF2-40B4-BE49-F238E27FC236}">
                <a16:creationId xmlns:a16="http://schemas.microsoft.com/office/drawing/2014/main" id="{88EBD7AF-FD56-022D-01D4-5EB02B3EE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35" y="468770"/>
            <a:ext cx="3840345" cy="6200075"/>
          </a:xfrm>
          <a:prstGeom prst="rect">
            <a:avLst/>
          </a:prstGeom>
        </p:spPr>
      </p:pic>
      <p:sp>
        <p:nvSpPr>
          <p:cNvPr id="7" name="TextBox 6">
            <a:extLst>
              <a:ext uri="{FF2B5EF4-FFF2-40B4-BE49-F238E27FC236}">
                <a16:creationId xmlns:a16="http://schemas.microsoft.com/office/drawing/2014/main" id="{25785A18-3006-2D94-B070-03443358D019}"/>
              </a:ext>
            </a:extLst>
          </p:cNvPr>
          <p:cNvSpPr txBox="1"/>
          <p:nvPr/>
        </p:nvSpPr>
        <p:spPr>
          <a:xfrm>
            <a:off x="726900" y="2727090"/>
            <a:ext cx="2691013" cy="1200329"/>
          </a:xfrm>
          <a:prstGeom prst="rect">
            <a:avLst/>
          </a:prstGeom>
          <a:noFill/>
        </p:spPr>
        <p:txBody>
          <a:bodyPr wrap="square" rtlCol="0">
            <a:spAutoFit/>
          </a:bodyPr>
          <a:lstStyle/>
          <a:p>
            <a:pPr algn="ctr"/>
            <a:r>
              <a:rPr lang="en-IN" sz="3600" dirty="0">
                <a:solidFill>
                  <a:srgbClr val="C00000"/>
                </a:solidFill>
              </a:rPr>
              <a:t>Some Message</a:t>
            </a:r>
          </a:p>
        </p:txBody>
      </p:sp>
      <p:pic>
        <p:nvPicPr>
          <p:cNvPr id="9" name="Picture 8" descr="Young casual woman writing on notebook">
            <a:extLst>
              <a:ext uri="{FF2B5EF4-FFF2-40B4-BE49-F238E27FC236}">
                <a16:creationId xmlns:a16="http://schemas.microsoft.com/office/drawing/2014/main" id="{F9AAE4EE-9F5A-4B59-6034-1DB6847E9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4753" y="190915"/>
            <a:ext cx="2104308" cy="6476169"/>
          </a:xfrm>
          <a:prstGeom prst="rect">
            <a:avLst/>
          </a:prstGeom>
        </p:spPr>
      </p:pic>
      <p:pic>
        <p:nvPicPr>
          <p:cNvPr id="11" name="Picture 10" descr="Doctor writing">
            <a:extLst>
              <a:ext uri="{FF2B5EF4-FFF2-40B4-BE49-F238E27FC236}">
                <a16:creationId xmlns:a16="http://schemas.microsoft.com/office/drawing/2014/main" id="{A6007EFF-F8A5-B373-4EEB-3E43F9FDE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8995" y="190915"/>
            <a:ext cx="2345089" cy="6476170"/>
          </a:xfrm>
          <a:prstGeom prst="rect">
            <a:avLst/>
          </a:prstGeom>
        </p:spPr>
      </p:pic>
      <p:graphicFrame>
        <p:nvGraphicFramePr>
          <p:cNvPr id="12" name="Diagram 11">
            <a:extLst>
              <a:ext uri="{FF2B5EF4-FFF2-40B4-BE49-F238E27FC236}">
                <a16:creationId xmlns:a16="http://schemas.microsoft.com/office/drawing/2014/main" id="{A72A3A05-5F09-14E5-11C3-AB201D18AB1E}"/>
              </a:ext>
            </a:extLst>
          </p:cNvPr>
          <p:cNvGraphicFramePr/>
          <p:nvPr>
            <p:extLst>
              <p:ext uri="{D42A27DB-BD31-4B8C-83A1-F6EECF244321}">
                <p14:modId xmlns:p14="http://schemas.microsoft.com/office/powerpoint/2010/main" val="2810308036"/>
              </p:ext>
            </p:extLst>
          </p:nvPr>
        </p:nvGraphicFramePr>
        <p:xfrm>
          <a:off x="3312068" y="2920180"/>
          <a:ext cx="5567863" cy="30411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6925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12"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3E8844-C4BF-50FB-5B39-2A88F59CAD8B}"/>
              </a:ext>
            </a:extLst>
          </p:cNvPr>
          <p:cNvSpPr/>
          <p:nvPr/>
        </p:nvSpPr>
        <p:spPr>
          <a:xfrm>
            <a:off x="1541997" y="2136338"/>
            <a:ext cx="9108006" cy="2585323"/>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Let’s Code in </a:t>
            </a:r>
            <a:r>
              <a:rPr lang="en-US" sz="5400" b="1" cap="none" spc="0" dirty="0" err="1">
                <a:ln w="22225">
                  <a:solidFill>
                    <a:schemeClr val="accent2"/>
                  </a:solidFill>
                  <a:prstDash val="solid"/>
                </a:ln>
                <a:solidFill>
                  <a:schemeClr val="accent2">
                    <a:lumMod val="40000"/>
                    <a:lumOff val="60000"/>
                  </a:schemeClr>
                </a:solidFill>
                <a:effectLst/>
              </a:rPr>
              <a:t>Jupyter</a:t>
            </a:r>
            <a:r>
              <a:rPr lang="en-US" sz="5400" b="1" cap="none" spc="0" dirty="0">
                <a:ln w="22225">
                  <a:solidFill>
                    <a:schemeClr val="accent2"/>
                  </a:solidFill>
                  <a:prstDash val="solid"/>
                </a:ln>
                <a:solidFill>
                  <a:schemeClr val="accent2">
                    <a:lumMod val="40000"/>
                    <a:lumOff val="60000"/>
                  </a:schemeClr>
                </a:solidFill>
                <a:effectLst/>
              </a:rPr>
              <a:t> Notebook</a:t>
            </a:r>
          </a:p>
          <a:p>
            <a:pPr algn="ctr"/>
            <a:r>
              <a:rPr lang="en-US" sz="5400" b="1" dirty="0">
                <a:ln w="22225">
                  <a:solidFill>
                    <a:schemeClr val="accent2"/>
                  </a:solidFill>
                  <a:prstDash val="solid"/>
                </a:ln>
                <a:solidFill>
                  <a:schemeClr val="accent2">
                    <a:lumMod val="40000"/>
                    <a:lumOff val="60000"/>
                  </a:schemeClr>
                </a:solidFill>
              </a:rPr>
              <a:t>With The Help of</a:t>
            </a:r>
          </a:p>
          <a:p>
            <a:pPr algn="ctr"/>
            <a:r>
              <a:rPr lang="en-US" sz="5400" b="1" dirty="0">
                <a:ln w="22225">
                  <a:solidFill>
                    <a:schemeClr val="accent2"/>
                  </a:solidFill>
                  <a:prstDash val="solid"/>
                </a:ln>
                <a:solidFill>
                  <a:schemeClr val="accent2">
                    <a:lumMod val="40000"/>
                    <a:lumOff val="60000"/>
                  </a:schemeClr>
                </a:solidFill>
              </a:rPr>
              <a:t>“</a:t>
            </a:r>
            <a:r>
              <a:rPr lang="en-US" sz="5400" b="1" dirty="0" err="1">
                <a:ln w="22225">
                  <a:solidFill>
                    <a:schemeClr val="accent2"/>
                  </a:solidFill>
                  <a:prstDash val="solid"/>
                </a:ln>
                <a:solidFill>
                  <a:schemeClr val="accent2">
                    <a:lumMod val="40000"/>
                    <a:lumOff val="60000"/>
                  </a:schemeClr>
                </a:solidFill>
              </a:rPr>
              <a:t>Sklearn</a:t>
            </a:r>
            <a:r>
              <a:rPr lang="en-US" sz="5400" b="1" dirty="0">
                <a:ln w="22225">
                  <a:solidFill>
                    <a:schemeClr val="accent2"/>
                  </a:solidFill>
                  <a:prstDash val="solid"/>
                </a:ln>
                <a:solidFill>
                  <a:schemeClr val="accent2">
                    <a:lumMod val="40000"/>
                    <a:lumOff val="60000"/>
                  </a:schemeClr>
                </a:solidFill>
              </a:rPr>
              <a:t>-Scikit-Learn”</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5642957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DDF219-C229-EB42-11D9-094490788030}"/>
              </a:ext>
            </a:extLst>
          </p:cNvPr>
          <p:cNvSpPr txBox="1"/>
          <p:nvPr/>
        </p:nvSpPr>
        <p:spPr>
          <a:xfrm>
            <a:off x="860323" y="1265452"/>
            <a:ext cx="10471354" cy="2626750"/>
          </a:xfrm>
          <a:prstGeom prst="rect">
            <a:avLst/>
          </a:prstGeom>
          <a:noFill/>
        </p:spPr>
        <p:txBody>
          <a:bodyPr wrap="square">
            <a:spAutoFit/>
          </a:bodyPr>
          <a:lstStyle/>
          <a:p>
            <a:pPr algn="l" fontAlgn="base"/>
            <a:r>
              <a:rPr lang="en-US" sz="4000" b="0" i="0" dirty="0">
                <a:solidFill>
                  <a:schemeClr val="bg1"/>
                </a:solidFill>
                <a:effectLst/>
                <a:latin typeface="EB Garamond" panose="00000500000000000000" pitchFamily="2" charset="0"/>
              </a:rPr>
              <a:t>Encoding categorical data is a process of converting categorical data into integer format so that the data with converted categorical values can be provided to the models to give and improve the predictions.</a:t>
            </a:r>
            <a:endParaRPr lang="en-IN" sz="4000" b="0" i="0" dirty="0">
              <a:solidFill>
                <a:schemeClr val="bg1"/>
              </a:solidFill>
              <a:effectLst/>
              <a:latin typeface="EB Garamond" panose="020B0604020202020204" pitchFamily="2" charset="0"/>
            </a:endParaRPr>
          </a:p>
        </p:txBody>
      </p:sp>
      <p:sp>
        <p:nvSpPr>
          <p:cNvPr id="2" name="Rectangle 1">
            <a:extLst>
              <a:ext uri="{FF2B5EF4-FFF2-40B4-BE49-F238E27FC236}">
                <a16:creationId xmlns:a16="http://schemas.microsoft.com/office/drawing/2014/main" id="{0B00C090-FFE4-8E8B-0ABB-B3BF427D7030}"/>
              </a:ext>
            </a:extLst>
          </p:cNvPr>
          <p:cNvSpPr/>
          <p:nvPr/>
        </p:nvSpPr>
        <p:spPr>
          <a:xfrm>
            <a:off x="3233774" y="342122"/>
            <a:ext cx="5724452" cy="923330"/>
          </a:xfrm>
          <a:prstGeom prst="rect">
            <a:avLst/>
          </a:prstGeom>
          <a:noFill/>
        </p:spPr>
        <p:txBody>
          <a:bodyPr wrap="non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What is Encoding ?</a:t>
            </a:r>
            <a:endParaRPr lang="en-US" sz="5400" b="1" cap="none" spc="50" dirty="0">
              <a:ln w="0"/>
              <a:solidFill>
                <a:schemeClr val="bg2"/>
              </a:solidFill>
              <a:effectLst>
                <a:innerShdw blurRad="63500" dist="50800" dir="13500000">
                  <a:srgbClr val="000000">
                    <a:alpha val="50000"/>
                  </a:srgbClr>
                </a:innerShdw>
              </a:effectLst>
            </a:endParaRPr>
          </a:p>
        </p:txBody>
      </p:sp>
      <p:pic>
        <p:nvPicPr>
          <p:cNvPr id="7" name="Graphic 6" descr="Chemistry lab">
            <a:extLst>
              <a:ext uri="{FF2B5EF4-FFF2-40B4-BE49-F238E27FC236}">
                <a16:creationId xmlns:a16="http://schemas.microsoft.com/office/drawing/2014/main" id="{7DA365C0-8F94-64E6-1CBA-DD7B0B59E9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3385" y="3429000"/>
            <a:ext cx="3896718" cy="3429000"/>
          </a:xfrm>
          <a:prstGeom prst="rect">
            <a:avLst/>
          </a:prstGeom>
        </p:spPr>
      </p:pic>
    </p:spTree>
    <p:extLst>
      <p:ext uri="{BB962C8B-B14F-4D97-AF65-F5344CB8AC3E}">
        <p14:creationId xmlns:p14="http://schemas.microsoft.com/office/powerpoint/2010/main" val="12312540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73192-2CBF-0D05-F5B1-1F1439507C30}"/>
              </a:ext>
            </a:extLst>
          </p:cNvPr>
          <p:cNvPicPr>
            <a:picLocks noChangeAspect="1"/>
          </p:cNvPicPr>
          <p:nvPr/>
        </p:nvPicPr>
        <p:blipFill>
          <a:blip r:embed="rId2"/>
          <a:stretch>
            <a:fillRect/>
          </a:stretch>
        </p:blipFill>
        <p:spPr>
          <a:xfrm>
            <a:off x="42862" y="677081"/>
            <a:ext cx="12106275" cy="6010275"/>
          </a:xfrm>
          <a:prstGeom prst="rect">
            <a:avLst/>
          </a:prstGeom>
        </p:spPr>
      </p:pic>
    </p:spTree>
    <p:extLst>
      <p:ext uri="{BB962C8B-B14F-4D97-AF65-F5344CB8AC3E}">
        <p14:creationId xmlns:p14="http://schemas.microsoft.com/office/powerpoint/2010/main" val="249340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9C9F9A-23C9-3970-CDDD-979F64D8BA54}"/>
              </a:ext>
            </a:extLst>
          </p:cNvPr>
          <p:cNvPicPr>
            <a:picLocks noChangeAspect="1"/>
          </p:cNvPicPr>
          <p:nvPr/>
        </p:nvPicPr>
        <p:blipFill>
          <a:blip r:embed="rId2"/>
          <a:stretch>
            <a:fillRect/>
          </a:stretch>
        </p:blipFill>
        <p:spPr>
          <a:xfrm>
            <a:off x="643467" y="798152"/>
            <a:ext cx="10905066" cy="5261695"/>
          </a:xfrm>
          <a:prstGeom prst="rect">
            <a:avLst/>
          </a:prstGeom>
        </p:spPr>
      </p:pic>
    </p:spTree>
    <p:extLst>
      <p:ext uri="{BB962C8B-B14F-4D97-AF65-F5344CB8AC3E}">
        <p14:creationId xmlns:p14="http://schemas.microsoft.com/office/powerpoint/2010/main" val="1671885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0A204CD7-D4CD-452B-2D28-BF799C6854EB}"/>
              </a:ext>
            </a:extLst>
          </p:cNvPr>
          <p:cNvPicPr>
            <a:picLocks noChangeAspect="1"/>
          </p:cNvPicPr>
          <p:nvPr/>
        </p:nvPicPr>
        <p:blipFill>
          <a:blip r:embed="rId2"/>
          <a:stretch>
            <a:fillRect/>
          </a:stretch>
        </p:blipFill>
        <p:spPr>
          <a:xfrm>
            <a:off x="152400" y="152400"/>
            <a:ext cx="12192000" cy="6858000"/>
          </a:xfrm>
          <a:prstGeom prst="rect">
            <a:avLst/>
          </a:prstGeom>
        </p:spPr>
      </p:pic>
    </p:spTree>
    <p:extLst>
      <p:ext uri="{BB962C8B-B14F-4D97-AF65-F5344CB8AC3E}">
        <p14:creationId xmlns:p14="http://schemas.microsoft.com/office/powerpoint/2010/main" val="4225539229"/>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ta Science in 5 Minutes: What is One Hot Encoding?">
            <a:extLst>
              <a:ext uri="{FF2B5EF4-FFF2-40B4-BE49-F238E27FC236}">
                <a16:creationId xmlns:a16="http://schemas.microsoft.com/office/drawing/2014/main" id="{58510A2D-4D3D-0009-449A-E75C0F3B8C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609600"/>
            <a:ext cx="112776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745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8F6DBF-F69E-B705-933B-DEBB089E401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533171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E2A5AA-5799-5178-4244-657C5DB80B27}"/>
              </a:ext>
            </a:extLst>
          </p:cNvPr>
          <p:cNvPicPr>
            <a:picLocks noChangeAspect="1"/>
          </p:cNvPicPr>
          <p:nvPr/>
        </p:nvPicPr>
        <p:blipFill>
          <a:blip r:embed="rId2"/>
          <a:stretch>
            <a:fillRect/>
          </a:stretch>
        </p:blipFill>
        <p:spPr>
          <a:xfrm>
            <a:off x="589217" y="4385672"/>
            <a:ext cx="4567137" cy="2472328"/>
          </a:xfrm>
          <a:prstGeom prst="rect">
            <a:avLst/>
          </a:prstGeom>
        </p:spPr>
      </p:pic>
      <p:pic>
        <p:nvPicPr>
          <p:cNvPr id="3" name="Picture 2">
            <a:extLst>
              <a:ext uri="{FF2B5EF4-FFF2-40B4-BE49-F238E27FC236}">
                <a16:creationId xmlns:a16="http://schemas.microsoft.com/office/drawing/2014/main" id="{F0505187-6C4A-E2D5-2E19-41F5127E1E12}"/>
              </a:ext>
            </a:extLst>
          </p:cNvPr>
          <p:cNvPicPr>
            <a:picLocks noChangeAspect="1"/>
          </p:cNvPicPr>
          <p:nvPr/>
        </p:nvPicPr>
        <p:blipFill>
          <a:blip r:embed="rId3"/>
          <a:stretch>
            <a:fillRect/>
          </a:stretch>
        </p:blipFill>
        <p:spPr>
          <a:xfrm>
            <a:off x="7035648" y="4385672"/>
            <a:ext cx="4222648" cy="2472328"/>
          </a:xfrm>
          <a:prstGeom prst="rect">
            <a:avLst/>
          </a:prstGeom>
        </p:spPr>
      </p:pic>
      <p:sp>
        <p:nvSpPr>
          <p:cNvPr id="5" name="TextBox 4">
            <a:extLst>
              <a:ext uri="{FF2B5EF4-FFF2-40B4-BE49-F238E27FC236}">
                <a16:creationId xmlns:a16="http://schemas.microsoft.com/office/drawing/2014/main" id="{5649A8B0-087C-5F82-74AD-5231DE72C8EC}"/>
              </a:ext>
            </a:extLst>
          </p:cNvPr>
          <p:cNvSpPr txBox="1"/>
          <p:nvPr/>
        </p:nvSpPr>
        <p:spPr>
          <a:xfrm>
            <a:off x="589217" y="1509872"/>
            <a:ext cx="4756506" cy="2677656"/>
          </a:xfrm>
          <a:prstGeom prst="rect">
            <a:avLst/>
          </a:prstGeom>
          <a:noFill/>
        </p:spPr>
        <p:txBody>
          <a:bodyPr wrap="square">
            <a:spAutoFit/>
          </a:bodyPr>
          <a:lstStyle/>
          <a:p>
            <a:r>
              <a:rPr lang="en-US" sz="2800" b="0" i="0" dirty="0">
                <a:solidFill>
                  <a:srgbClr val="FFFF00"/>
                </a:solidFill>
                <a:effectLst/>
                <a:latin typeface="EB Garamond" panose="00000500000000000000" pitchFamily="2" charset="0"/>
              </a:rPr>
              <a:t>This type of encoding is used when the variables in the data are ordinal, ordinal encoding converts each label into integer values and the encoded data represents the sequence of labels.</a:t>
            </a:r>
            <a:endParaRPr lang="en-IN" sz="2800" dirty="0">
              <a:solidFill>
                <a:srgbClr val="FFFF00"/>
              </a:solidFill>
            </a:endParaRPr>
          </a:p>
        </p:txBody>
      </p:sp>
      <p:sp>
        <p:nvSpPr>
          <p:cNvPr id="7" name="TextBox 6">
            <a:extLst>
              <a:ext uri="{FF2B5EF4-FFF2-40B4-BE49-F238E27FC236}">
                <a16:creationId xmlns:a16="http://schemas.microsoft.com/office/drawing/2014/main" id="{A6709B52-2117-B18D-0781-F1A189B5B752}"/>
              </a:ext>
            </a:extLst>
          </p:cNvPr>
          <p:cNvSpPr txBox="1"/>
          <p:nvPr/>
        </p:nvSpPr>
        <p:spPr>
          <a:xfrm>
            <a:off x="868680" y="0"/>
            <a:ext cx="3797107" cy="1569660"/>
          </a:xfrm>
          <a:prstGeom prst="rect">
            <a:avLst/>
          </a:prstGeom>
          <a:noFill/>
        </p:spPr>
        <p:txBody>
          <a:bodyPr wrap="square">
            <a:spAutoFit/>
          </a:bodyPr>
          <a:lstStyle/>
          <a:p>
            <a:pPr algn="ctr"/>
            <a:r>
              <a:rPr lang="en-US" sz="3200" b="1" i="0" dirty="0">
                <a:solidFill>
                  <a:srgbClr val="00B0F0"/>
                </a:solidFill>
                <a:effectLst/>
                <a:latin typeface="EB Garamond" panose="00000500000000000000" pitchFamily="2" charset="0"/>
              </a:rPr>
              <a:t>Label Encoding </a:t>
            </a:r>
          </a:p>
          <a:p>
            <a:pPr algn="ctr"/>
            <a:r>
              <a:rPr lang="en-US" sz="3200" b="1" i="0" dirty="0">
                <a:solidFill>
                  <a:srgbClr val="00B0F0"/>
                </a:solidFill>
                <a:effectLst/>
                <a:latin typeface="EB Garamond" panose="00000500000000000000" pitchFamily="2" charset="0"/>
              </a:rPr>
              <a:t>or </a:t>
            </a:r>
          </a:p>
          <a:p>
            <a:pPr algn="ctr"/>
            <a:r>
              <a:rPr lang="en-US" sz="3200" b="1" i="0" dirty="0">
                <a:solidFill>
                  <a:srgbClr val="00B0F0"/>
                </a:solidFill>
                <a:effectLst/>
                <a:latin typeface="EB Garamond" panose="00000500000000000000" pitchFamily="2" charset="0"/>
              </a:rPr>
              <a:t>Ordinal Encoding</a:t>
            </a:r>
            <a:endParaRPr lang="en-US" sz="3200" b="0" i="0" dirty="0">
              <a:solidFill>
                <a:srgbClr val="00B0F0"/>
              </a:solidFill>
              <a:effectLst/>
              <a:latin typeface="EB Garamond" panose="00000500000000000000" pitchFamily="2" charset="0"/>
            </a:endParaRPr>
          </a:p>
        </p:txBody>
      </p:sp>
      <p:sp>
        <p:nvSpPr>
          <p:cNvPr id="9" name="TextBox 8">
            <a:extLst>
              <a:ext uri="{FF2B5EF4-FFF2-40B4-BE49-F238E27FC236}">
                <a16:creationId xmlns:a16="http://schemas.microsoft.com/office/drawing/2014/main" id="{921AB922-EFB3-2F15-974B-7C75696A5B45}"/>
              </a:ext>
            </a:extLst>
          </p:cNvPr>
          <p:cNvSpPr txBox="1"/>
          <p:nvPr/>
        </p:nvSpPr>
        <p:spPr>
          <a:xfrm>
            <a:off x="6712634" y="1509872"/>
            <a:ext cx="5164640" cy="2246769"/>
          </a:xfrm>
          <a:prstGeom prst="rect">
            <a:avLst/>
          </a:prstGeom>
          <a:noFill/>
        </p:spPr>
        <p:txBody>
          <a:bodyPr wrap="square">
            <a:spAutoFit/>
          </a:bodyPr>
          <a:lstStyle/>
          <a:p>
            <a:r>
              <a:rPr lang="en-US" sz="2800" b="0" i="0" dirty="0">
                <a:solidFill>
                  <a:srgbClr val="FFFF00"/>
                </a:solidFill>
                <a:effectLst/>
                <a:latin typeface="charter"/>
              </a:rPr>
              <a:t>All the variables in the respective feature are equal. We can't give them any orders or ranks. Those features are called </a:t>
            </a:r>
            <a:r>
              <a:rPr lang="en-US" sz="2800" b="1" i="0" dirty="0">
                <a:solidFill>
                  <a:srgbClr val="FFFF00"/>
                </a:solidFill>
                <a:effectLst/>
                <a:latin typeface="charter"/>
              </a:rPr>
              <a:t>Nominal features</a:t>
            </a:r>
            <a:r>
              <a:rPr lang="en-US" sz="2800" b="0" i="0" dirty="0">
                <a:solidFill>
                  <a:srgbClr val="FFFF00"/>
                </a:solidFill>
                <a:effectLst/>
                <a:latin typeface="charter"/>
              </a:rPr>
              <a:t>.</a:t>
            </a:r>
            <a:endParaRPr lang="en-IN" sz="2800" dirty="0">
              <a:solidFill>
                <a:srgbClr val="FFFF00"/>
              </a:solidFill>
            </a:endParaRPr>
          </a:p>
        </p:txBody>
      </p:sp>
      <p:sp>
        <p:nvSpPr>
          <p:cNvPr id="11" name="TextBox 10">
            <a:extLst>
              <a:ext uri="{FF2B5EF4-FFF2-40B4-BE49-F238E27FC236}">
                <a16:creationId xmlns:a16="http://schemas.microsoft.com/office/drawing/2014/main" id="{2526B26F-1DF7-1226-AA53-F107BB2ADE9F}"/>
              </a:ext>
            </a:extLst>
          </p:cNvPr>
          <p:cNvSpPr txBox="1"/>
          <p:nvPr/>
        </p:nvSpPr>
        <p:spPr>
          <a:xfrm>
            <a:off x="7297971" y="200055"/>
            <a:ext cx="3698001" cy="584775"/>
          </a:xfrm>
          <a:prstGeom prst="rect">
            <a:avLst/>
          </a:prstGeom>
          <a:noFill/>
        </p:spPr>
        <p:txBody>
          <a:bodyPr wrap="square">
            <a:spAutoFit/>
          </a:bodyPr>
          <a:lstStyle/>
          <a:p>
            <a:pPr algn="l"/>
            <a:r>
              <a:rPr lang="en-IN" sz="3200" b="1" i="0" dirty="0">
                <a:solidFill>
                  <a:srgbClr val="00B0F0"/>
                </a:solidFill>
                <a:effectLst/>
                <a:latin typeface="Times New Roman" panose="02020603050405020304" pitchFamily="18" charset="0"/>
                <a:cs typeface="Times New Roman" panose="02020603050405020304" pitchFamily="18" charset="0"/>
              </a:rPr>
              <a:t>Nominal Encoding</a:t>
            </a:r>
            <a:endParaRPr lang="en-IN" sz="3200" b="0" i="0" dirty="0">
              <a:solidFill>
                <a:srgbClr val="00B0F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9745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DDF219-C229-EB42-11D9-094490788030}"/>
              </a:ext>
            </a:extLst>
          </p:cNvPr>
          <p:cNvSpPr txBox="1"/>
          <p:nvPr/>
        </p:nvSpPr>
        <p:spPr>
          <a:xfrm>
            <a:off x="697523" y="923330"/>
            <a:ext cx="8657492" cy="5542030"/>
          </a:xfrm>
          <a:prstGeom prst="rect">
            <a:avLst/>
          </a:prstGeom>
          <a:noFill/>
        </p:spPr>
        <p:txBody>
          <a:bodyPr wrap="square">
            <a:spAutoFit/>
          </a:bodyPr>
          <a:lstStyle/>
          <a:p>
            <a:pPr algn="l" fontAlgn="base">
              <a:lnSpc>
                <a:spcPct val="150000"/>
              </a:lnSpc>
              <a:buFont typeface="+mj-lt"/>
              <a:buAutoNum type="arabicPeriod"/>
            </a:pPr>
            <a:r>
              <a:rPr lang="en-IN" sz="4000" b="0" i="0" dirty="0">
                <a:solidFill>
                  <a:schemeClr val="bg1"/>
                </a:solidFill>
                <a:effectLst/>
                <a:latin typeface="EB Garamond" panose="020B0604020202020204" pitchFamily="2" charset="0"/>
              </a:rPr>
              <a:t>One-Hot Encoding</a:t>
            </a:r>
          </a:p>
          <a:p>
            <a:pPr algn="l" fontAlgn="base">
              <a:lnSpc>
                <a:spcPct val="150000"/>
              </a:lnSpc>
              <a:buFont typeface="+mj-lt"/>
              <a:buAutoNum type="arabicPeriod"/>
            </a:pPr>
            <a:r>
              <a:rPr lang="en-IN" sz="4000" b="0" i="0" dirty="0">
                <a:solidFill>
                  <a:schemeClr val="bg1"/>
                </a:solidFill>
                <a:effectLst/>
                <a:latin typeface="EB Garamond" panose="020B0604020202020204" pitchFamily="2" charset="0"/>
              </a:rPr>
              <a:t>Effect Encoding</a:t>
            </a:r>
          </a:p>
          <a:p>
            <a:pPr algn="l" fontAlgn="base">
              <a:lnSpc>
                <a:spcPct val="150000"/>
              </a:lnSpc>
              <a:buFont typeface="+mj-lt"/>
              <a:buAutoNum type="arabicPeriod"/>
            </a:pPr>
            <a:r>
              <a:rPr lang="en-IN" sz="4000" b="0" i="0" dirty="0">
                <a:solidFill>
                  <a:schemeClr val="bg1"/>
                </a:solidFill>
                <a:effectLst/>
                <a:latin typeface="EB Garamond" panose="020B0604020202020204" pitchFamily="2" charset="0"/>
              </a:rPr>
              <a:t>Binary Encoding</a:t>
            </a:r>
          </a:p>
          <a:p>
            <a:pPr algn="l" fontAlgn="base">
              <a:lnSpc>
                <a:spcPct val="150000"/>
              </a:lnSpc>
              <a:buFont typeface="+mj-lt"/>
              <a:buAutoNum type="arabicPeriod"/>
            </a:pPr>
            <a:r>
              <a:rPr lang="en-IN" sz="4000" b="0" i="0" dirty="0">
                <a:solidFill>
                  <a:schemeClr val="bg1"/>
                </a:solidFill>
                <a:effectLst/>
                <a:latin typeface="EB Garamond" panose="020B0604020202020204" pitchFamily="2" charset="0"/>
              </a:rPr>
              <a:t>Base-N Encoding</a:t>
            </a:r>
          </a:p>
          <a:p>
            <a:pPr algn="l" fontAlgn="base">
              <a:lnSpc>
                <a:spcPct val="150000"/>
              </a:lnSpc>
              <a:buFont typeface="+mj-lt"/>
              <a:buAutoNum type="arabicPeriod"/>
            </a:pPr>
            <a:r>
              <a:rPr lang="en-IN" sz="4000" b="0" i="0" dirty="0">
                <a:solidFill>
                  <a:schemeClr val="bg1"/>
                </a:solidFill>
                <a:effectLst/>
                <a:latin typeface="EB Garamond" panose="020B0604020202020204" pitchFamily="2" charset="0"/>
              </a:rPr>
              <a:t>Hash Encoding</a:t>
            </a:r>
          </a:p>
          <a:p>
            <a:pPr algn="l" fontAlgn="base">
              <a:lnSpc>
                <a:spcPct val="150000"/>
              </a:lnSpc>
              <a:buFont typeface="+mj-lt"/>
              <a:buAutoNum type="arabicPeriod"/>
            </a:pPr>
            <a:r>
              <a:rPr lang="en-IN" sz="4000" b="0" i="0" dirty="0">
                <a:solidFill>
                  <a:schemeClr val="bg1"/>
                </a:solidFill>
                <a:effectLst/>
                <a:latin typeface="EB Garamond" panose="020B0604020202020204" pitchFamily="2" charset="0"/>
              </a:rPr>
              <a:t>Target Encoding</a:t>
            </a:r>
          </a:p>
        </p:txBody>
      </p:sp>
      <p:sp>
        <p:nvSpPr>
          <p:cNvPr id="4" name="TextBox 3">
            <a:extLst>
              <a:ext uri="{FF2B5EF4-FFF2-40B4-BE49-F238E27FC236}">
                <a16:creationId xmlns:a16="http://schemas.microsoft.com/office/drawing/2014/main" id="{F150E005-F65F-3ABB-5D86-D3650EDCD887}"/>
              </a:ext>
            </a:extLst>
          </p:cNvPr>
          <p:cNvSpPr txBox="1"/>
          <p:nvPr/>
        </p:nvSpPr>
        <p:spPr>
          <a:xfrm>
            <a:off x="3735662" y="0"/>
            <a:ext cx="4720676"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Different Types </a:t>
            </a:r>
          </a:p>
        </p:txBody>
      </p:sp>
      <p:pic>
        <p:nvPicPr>
          <p:cNvPr id="9" name="Picture 8" descr="A wall covered with sticky notes.">
            <a:extLst>
              <a:ext uri="{FF2B5EF4-FFF2-40B4-BE49-F238E27FC236}">
                <a16:creationId xmlns:a16="http://schemas.microsoft.com/office/drawing/2014/main" id="{F7F428DE-A651-58D8-2BE4-A78FB7954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120" y="1846660"/>
            <a:ext cx="6086622" cy="3768847"/>
          </a:xfrm>
          <a:prstGeom prst="rect">
            <a:avLst/>
          </a:prstGeom>
        </p:spPr>
      </p:pic>
    </p:spTree>
    <p:extLst>
      <p:ext uri="{BB962C8B-B14F-4D97-AF65-F5344CB8AC3E}">
        <p14:creationId xmlns:p14="http://schemas.microsoft.com/office/powerpoint/2010/main" val="233806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137</Words>
  <Application>Microsoft Office PowerPoint</Application>
  <PresentationFormat>Widescreen</PresentationFormat>
  <Paragraphs>24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charter</vt:lpstr>
      <vt:lpstr>EB Garamond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Suryakant Sirsat</dc:creator>
  <cp:lastModifiedBy>Shubham  Suryakant Sirsat</cp:lastModifiedBy>
  <cp:revision>13</cp:revision>
  <dcterms:created xsi:type="dcterms:W3CDTF">2022-06-27T04:28:31Z</dcterms:created>
  <dcterms:modified xsi:type="dcterms:W3CDTF">2022-06-27T10:14:58Z</dcterms:modified>
</cp:coreProperties>
</file>